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E6186-526D-4E1E-87B2-6DEBB84C910F}" type="datetimeFigureOut">
              <a:rPr lang="en-US" smtClean="0"/>
              <a:t>15/12/2014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DB633-F36E-4030-A24A-B223BA02F8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in%207%2032bit%20VS2\Downloads\Tieng%20ga%20con%20-%20.mp3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9103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981200" y="1295400"/>
            <a:ext cx="5486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CHỦ ĐIỂM: </a:t>
            </a:r>
            <a:r>
              <a:rPr lang="en-US" sz="4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gũi</a:t>
            </a:r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4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8400" y="3352800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48768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Phượng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eng ga con -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pic>
        <p:nvPicPr>
          <p:cNvPr id="1026" name="Picture 2" descr="C:\Users\Win 7 32bit VS2\Desktop\gcon-1365219310_156x15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 rot="5400000">
            <a:off x="5257800" y="16764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943600" y="1219200"/>
            <a:ext cx="1524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248400" y="12954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Mỏ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4191000" y="54102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181600" y="5105400"/>
            <a:ext cx="1981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38800" y="5257800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86000" y="8382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62000" y="381000"/>
            <a:ext cx="1600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66800" y="4572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3771900" y="9525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4800600" y="228600"/>
            <a:ext cx="16002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105400" y="3048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 flipV="1">
            <a:off x="5181600" y="3429000"/>
            <a:ext cx="14478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6553200" y="2819400"/>
            <a:ext cx="2362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239000" y="3124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Tieng ga con -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9154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2032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>
                <p:cTn id="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</p:childTnLst>
        </p:cTn>
      </p:par>
    </p:tnLst>
    <p:bldLst>
      <p:bldP spid="10" grpId="0"/>
      <p:bldP spid="14" grpId="0"/>
      <p:bldP spid="18" grpId="0"/>
      <p:bldP spid="22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Win 7 32bit VS2\Desktop\gcon-1365219310_156x1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066800"/>
            <a:ext cx="4267200" cy="32004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5800" y="3048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4876800"/>
            <a:ext cx="1749158" cy="1325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95600" y="4876800"/>
            <a:ext cx="1749158" cy="1325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76800" y="4876800"/>
            <a:ext cx="1749158" cy="13251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86600" y="4876800"/>
            <a:ext cx="1845279" cy="1371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00" y="6334780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6211669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6211669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621166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1905000" y="4267200"/>
            <a:ext cx="9144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3581400" y="44958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5219700" y="45339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553200" y="4267200"/>
            <a:ext cx="9906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9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3" presetClass="entr" presetSubtype="0" fill="hold" grpId="0" nodeType="withEffect">
                                  <p:stCondLst>
                                    <p:cond delay="59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59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in 7 32bit VS2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cxnSp>
        <p:nvCxnSpPr>
          <p:cNvPr id="4" name="Straight Arrow Connector 3"/>
          <p:cNvCxnSpPr/>
          <p:nvPr/>
        </p:nvCxnSpPr>
        <p:spPr>
          <a:xfrm rot="10800000" flipV="1">
            <a:off x="6400800" y="3048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58000" y="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334000" y="6096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495800" y="2286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105400" y="15240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91000" y="18288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Mỏ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181600" y="38862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4800" y="38862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334000" y="52578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343400" y="49530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7239000" y="29718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467600" y="2362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0"/>
            <a:ext cx="350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4" grpId="0"/>
      <p:bldP spid="18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Win 7 32bit VS2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066800"/>
            <a:ext cx="3429000" cy="256844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71600" y="381000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4191000"/>
            <a:ext cx="1845279" cy="18462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1400" y="4191000"/>
            <a:ext cx="1845279" cy="18462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600" y="4114800"/>
            <a:ext cx="1845279" cy="18478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6800" y="6096000"/>
            <a:ext cx="923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6172200"/>
            <a:ext cx="761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Bèo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0" y="6096000"/>
            <a:ext cx="1561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tép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1905000" y="3657600"/>
            <a:ext cx="9906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381500" y="39243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172200" y="35052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2286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Win 7 32bit VS2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990600"/>
            <a:ext cx="3288777" cy="2463408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290778" y="4180813"/>
            <a:ext cx="4038600" cy="2546623"/>
          </a:xfrm>
          <a:prstGeom prst="cloudCallout">
            <a:avLst>
              <a:gd name="adj1" fmla="val 119187"/>
              <a:gd name="adj2" fmla="val -69599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3200" dirty="0">
              <a:latin typeface=".VnAristote" pitchFamily="34" charset="0"/>
            </a:endParaRPr>
          </a:p>
        </p:txBody>
      </p:sp>
      <p:pic>
        <p:nvPicPr>
          <p:cNvPr id="7" name="Picture 2" descr="C:\Users\Win 7 32bit VS2\Desktop\gcon-1365219310_156x1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066800"/>
            <a:ext cx="33528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048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Win 7 32bit VS2\Desktop\gcon-1365219310_156x1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400"/>
            <a:ext cx="3352800" cy="2514600"/>
          </a:xfrm>
          <a:prstGeom prst="rect">
            <a:avLst/>
          </a:prstGeom>
          <a:noFill/>
        </p:spPr>
      </p:pic>
      <p:pic>
        <p:nvPicPr>
          <p:cNvPr id="4" name="Picture 2" descr="C:\Users\Win 7 32bit VS2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990600"/>
            <a:ext cx="3288777" cy="2463408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0" y="4114800"/>
            <a:ext cx="1905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419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209800" y="4267200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90800" y="4343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29200" y="4191000"/>
            <a:ext cx="1828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410200" y="4495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239000" y="4267200"/>
            <a:ext cx="19050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543800" y="44196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>
            <a:endCxn id="5" idx="0"/>
          </p:cNvCxnSpPr>
          <p:nvPr/>
        </p:nvCxnSpPr>
        <p:spPr>
          <a:xfrm rot="5400000">
            <a:off x="704850" y="3676650"/>
            <a:ext cx="685800" cy="190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2705100" y="36957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5600700" y="37719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1" idx="0"/>
          </p:cNvCxnSpPr>
          <p:nvPr/>
        </p:nvCxnSpPr>
        <p:spPr>
          <a:xfrm rot="16200000" flipH="1">
            <a:off x="7600950" y="3676650"/>
            <a:ext cx="762000" cy="419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0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97</Words>
  <Application>Microsoft Office PowerPoint</Application>
  <PresentationFormat>On-screen Show (4:3)</PresentationFormat>
  <Paragraphs>31</Paragraphs>
  <Slides>7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Phan Danh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7 32bit VS2</dc:creator>
  <cp:lastModifiedBy>Win 7 32bit VS2</cp:lastModifiedBy>
  <cp:revision>8</cp:revision>
  <dcterms:created xsi:type="dcterms:W3CDTF">2014-12-15T16:14:44Z</dcterms:created>
  <dcterms:modified xsi:type="dcterms:W3CDTF">2014-12-15T17:19:12Z</dcterms:modified>
</cp:coreProperties>
</file>